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24548-7319-4A75-A4E3-D45EB2E48425}" v="137" dt="2023-12-05T18:37:09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Robert T Lt Col USAF DCMA AIMO (USA)" userId="6f30f573-7a55-4211-a72b-43b06b327069" providerId="ADAL" clId="{DF424548-7319-4A75-A4E3-D45EB2E48425}"/>
    <pc:docChg chg="custSel addSld modSld modMainMaster modShowInfo">
      <pc:chgData name="Harris, Robert T Lt Col USAF DCMA AIMO (USA)" userId="6f30f573-7a55-4211-a72b-43b06b327069" providerId="ADAL" clId="{DF424548-7319-4A75-A4E3-D45EB2E48425}" dt="2023-12-05T18:37:14.592" v="1773" actId="1076"/>
      <pc:docMkLst>
        <pc:docMk/>
      </pc:docMkLst>
      <pc:sldChg chg="addSp modSp mod modTransition">
        <pc:chgData name="Harris, Robert T Lt Col USAF DCMA AIMO (USA)" userId="6f30f573-7a55-4211-a72b-43b06b327069" providerId="ADAL" clId="{DF424548-7319-4A75-A4E3-D45EB2E48425}" dt="2023-12-05T03:14:57.055" v="1689"/>
        <pc:sldMkLst>
          <pc:docMk/>
          <pc:sldMk cId="873847687" sldId="256"/>
        </pc:sldMkLst>
        <pc:spChg chg="mod">
          <ac:chgData name="Harris, Robert T Lt Col USAF DCMA AIMO (USA)" userId="6f30f573-7a55-4211-a72b-43b06b327069" providerId="ADAL" clId="{DF424548-7319-4A75-A4E3-D45EB2E48425}" dt="2023-12-04T23:47:46.526" v="271" actId="1076"/>
          <ac:spMkLst>
            <pc:docMk/>
            <pc:sldMk cId="873847687" sldId="256"/>
            <ac:spMk id="4" creationId="{DA091B43-FF89-DDB1-CC93-B8CE0485541E}"/>
          </ac:spMkLst>
        </pc:spChg>
        <pc:spChg chg="mod">
          <ac:chgData name="Harris, Robert T Lt Col USAF DCMA AIMO (USA)" userId="6f30f573-7a55-4211-a72b-43b06b327069" providerId="ADAL" clId="{DF424548-7319-4A75-A4E3-D45EB2E48425}" dt="2023-12-05T02:30:28.036" v="1004" actId="20577"/>
          <ac:spMkLst>
            <pc:docMk/>
            <pc:sldMk cId="873847687" sldId="256"/>
            <ac:spMk id="5" creationId="{BF860C04-90E6-BD1E-2FD0-37100882DB45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02:55:29.748" v="1482" actId="14100"/>
          <ac:picMkLst>
            <pc:docMk/>
            <pc:sldMk cId="873847687" sldId="256"/>
            <ac:picMk id="2" creationId="{7F8F9963-BC84-07DF-16E6-B76B717B7407}"/>
          </ac:picMkLst>
        </pc:picChg>
      </pc:sldChg>
      <pc:sldChg chg="addSp modSp mod modTransition">
        <pc:chgData name="Harris, Robert T Lt Col USAF DCMA AIMO (USA)" userId="6f30f573-7a55-4211-a72b-43b06b327069" providerId="ADAL" clId="{DF424548-7319-4A75-A4E3-D45EB2E48425}" dt="2023-12-05T18:22:19.536" v="1750" actId="20577"/>
        <pc:sldMkLst>
          <pc:docMk/>
          <pc:sldMk cId="2283047745" sldId="257"/>
        </pc:sldMkLst>
        <pc:spChg chg="mod">
          <ac:chgData name="Harris, Robert T Lt Col USAF DCMA AIMO (USA)" userId="6f30f573-7a55-4211-a72b-43b06b327069" providerId="ADAL" clId="{DF424548-7319-4A75-A4E3-D45EB2E48425}" dt="2023-12-05T02:32:14.313" v="1008" actId="1076"/>
          <ac:spMkLst>
            <pc:docMk/>
            <pc:sldMk cId="2283047745" sldId="257"/>
            <ac:spMk id="2" creationId="{7C587BAA-EAE9-F430-FD99-88AC56262466}"/>
          </ac:spMkLst>
        </pc:spChg>
        <pc:spChg chg="mod">
          <ac:chgData name="Harris, Robert T Lt Col USAF DCMA AIMO (USA)" userId="6f30f573-7a55-4211-a72b-43b06b327069" providerId="ADAL" clId="{DF424548-7319-4A75-A4E3-D45EB2E48425}" dt="2023-12-05T18:22:19.536" v="1750" actId="20577"/>
          <ac:spMkLst>
            <pc:docMk/>
            <pc:sldMk cId="2283047745" sldId="257"/>
            <ac:spMk id="3" creationId="{6D30F438-03E6-41E3-7445-9FE0629A1D06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02:55:45.699" v="1484"/>
          <ac:picMkLst>
            <pc:docMk/>
            <pc:sldMk cId="2283047745" sldId="257"/>
            <ac:picMk id="4" creationId="{CE4CCD46-D77C-170F-5FCF-0361212A565C}"/>
          </ac:picMkLst>
        </pc:picChg>
      </pc:sldChg>
      <pc:sldChg chg="addSp modSp new mod modTransition">
        <pc:chgData name="Harris, Robert T Lt Col USAF DCMA AIMO (USA)" userId="6f30f573-7a55-4211-a72b-43b06b327069" providerId="ADAL" clId="{DF424548-7319-4A75-A4E3-D45EB2E48425}" dt="2023-12-05T18:22:52.122" v="1761" actId="20577"/>
        <pc:sldMkLst>
          <pc:docMk/>
          <pc:sldMk cId="1716964545" sldId="258"/>
        </pc:sldMkLst>
        <pc:spChg chg="mod">
          <ac:chgData name="Harris, Robert T Lt Col USAF DCMA AIMO (USA)" userId="6f30f573-7a55-4211-a72b-43b06b327069" providerId="ADAL" clId="{DF424548-7319-4A75-A4E3-D45EB2E48425}" dt="2023-12-04T23:43:04.495" v="226" actId="113"/>
          <ac:spMkLst>
            <pc:docMk/>
            <pc:sldMk cId="1716964545" sldId="258"/>
            <ac:spMk id="2" creationId="{0E6251F5-FA36-25D1-34DF-F1F1CD3241ED}"/>
          </ac:spMkLst>
        </pc:spChg>
        <pc:spChg chg="mod">
          <ac:chgData name="Harris, Robert T Lt Col USAF DCMA AIMO (USA)" userId="6f30f573-7a55-4211-a72b-43b06b327069" providerId="ADAL" clId="{DF424548-7319-4A75-A4E3-D45EB2E48425}" dt="2023-12-05T18:22:52.122" v="1761" actId="20577"/>
          <ac:spMkLst>
            <pc:docMk/>
            <pc:sldMk cId="1716964545" sldId="258"/>
            <ac:spMk id="3" creationId="{D206290D-FB96-2D6E-5E40-B55E612A1D16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02:55:54.298" v="1485"/>
          <ac:picMkLst>
            <pc:docMk/>
            <pc:sldMk cId="1716964545" sldId="258"/>
            <ac:picMk id="4" creationId="{C5A58E21-0B42-2DCB-5292-180D3510DEF7}"/>
          </ac:picMkLst>
        </pc:picChg>
      </pc:sldChg>
      <pc:sldChg chg="addSp modSp new mod modTransition">
        <pc:chgData name="Harris, Robert T Lt Col USAF DCMA AIMO (USA)" userId="6f30f573-7a55-4211-a72b-43b06b327069" providerId="ADAL" clId="{DF424548-7319-4A75-A4E3-D45EB2E48425}" dt="2023-12-05T03:14:57.055" v="1689"/>
        <pc:sldMkLst>
          <pc:docMk/>
          <pc:sldMk cId="714210115" sldId="259"/>
        </pc:sldMkLst>
        <pc:spChg chg="mod">
          <ac:chgData name="Harris, Robert T Lt Col USAF DCMA AIMO (USA)" userId="6f30f573-7a55-4211-a72b-43b06b327069" providerId="ADAL" clId="{DF424548-7319-4A75-A4E3-D45EB2E48425}" dt="2023-12-05T02:21:58.847" v="950" actId="115"/>
          <ac:spMkLst>
            <pc:docMk/>
            <pc:sldMk cId="714210115" sldId="259"/>
            <ac:spMk id="2" creationId="{6B794170-C1CD-59C8-A576-58825AA38F2C}"/>
          </ac:spMkLst>
        </pc:spChg>
        <pc:spChg chg="mod">
          <ac:chgData name="Harris, Robert T Lt Col USAF DCMA AIMO (USA)" userId="6f30f573-7a55-4211-a72b-43b06b327069" providerId="ADAL" clId="{DF424548-7319-4A75-A4E3-D45EB2E48425}" dt="2023-12-05T02:50:01.893" v="1416" actId="5793"/>
          <ac:spMkLst>
            <pc:docMk/>
            <pc:sldMk cId="714210115" sldId="259"/>
            <ac:spMk id="3" creationId="{6ABD3D76-8DF8-9F12-AA5B-7CF4731A24D3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02:55:58.861" v="1486"/>
          <ac:picMkLst>
            <pc:docMk/>
            <pc:sldMk cId="714210115" sldId="259"/>
            <ac:picMk id="4" creationId="{86AAED32-1B7F-07B2-8B24-E9A5ADF42193}"/>
          </ac:picMkLst>
        </pc:picChg>
      </pc:sldChg>
      <pc:sldChg chg="addSp modSp new mod modTransition">
        <pc:chgData name="Harris, Robert T Lt Col USAF DCMA AIMO (USA)" userId="6f30f573-7a55-4211-a72b-43b06b327069" providerId="ADAL" clId="{DF424548-7319-4A75-A4E3-D45EB2E48425}" dt="2023-12-05T18:37:14.592" v="1773" actId="1076"/>
        <pc:sldMkLst>
          <pc:docMk/>
          <pc:sldMk cId="1238020562" sldId="260"/>
        </pc:sldMkLst>
        <pc:spChg chg="mod">
          <ac:chgData name="Harris, Robert T Lt Col USAF DCMA AIMO (USA)" userId="6f30f573-7a55-4211-a72b-43b06b327069" providerId="ADAL" clId="{DF424548-7319-4A75-A4E3-D45EB2E48425}" dt="2023-12-05T02:51:18.674" v="1441" actId="20577"/>
          <ac:spMkLst>
            <pc:docMk/>
            <pc:sldMk cId="1238020562" sldId="260"/>
            <ac:spMk id="2" creationId="{83332A8F-9837-688E-97FC-FFF01CC46704}"/>
          </ac:spMkLst>
        </pc:spChg>
        <pc:spChg chg="mod">
          <ac:chgData name="Harris, Robert T Lt Col USAF DCMA AIMO (USA)" userId="6f30f573-7a55-4211-a72b-43b06b327069" providerId="ADAL" clId="{DF424548-7319-4A75-A4E3-D45EB2E48425}" dt="2023-12-05T02:51:03.259" v="1421" actId="1076"/>
          <ac:spMkLst>
            <pc:docMk/>
            <pc:sldMk cId="1238020562" sldId="260"/>
            <ac:spMk id="3" creationId="{1DB3908B-1BE5-87A2-DCFF-D9F4EC4732BF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02:56:03.611" v="1487"/>
          <ac:picMkLst>
            <pc:docMk/>
            <pc:sldMk cId="1238020562" sldId="260"/>
            <ac:picMk id="4" creationId="{D96810AC-221E-AE28-5D94-CF7CC7E8A97A}"/>
          </ac:picMkLst>
        </pc:picChg>
        <pc:picChg chg="add mod">
          <ac:chgData name="Harris, Robert T Lt Col USAF DCMA AIMO (USA)" userId="6f30f573-7a55-4211-a72b-43b06b327069" providerId="ADAL" clId="{DF424548-7319-4A75-A4E3-D45EB2E48425}" dt="2023-12-05T18:37:14.592" v="1773" actId="1076"/>
          <ac:picMkLst>
            <pc:docMk/>
            <pc:sldMk cId="1238020562" sldId="260"/>
            <ac:picMk id="5" creationId="{14E65A7B-CCC4-6241-88D0-24D234CB49C1}"/>
          </ac:picMkLst>
        </pc:picChg>
      </pc:sldChg>
      <pc:sldChg chg="addSp modSp new mod modTransition">
        <pc:chgData name="Harris, Robert T Lt Col USAF DCMA AIMO (USA)" userId="6f30f573-7a55-4211-a72b-43b06b327069" providerId="ADAL" clId="{DF424548-7319-4A75-A4E3-D45EB2E48425}" dt="2023-12-05T03:14:57.055" v="1689"/>
        <pc:sldMkLst>
          <pc:docMk/>
          <pc:sldMk cId="1147230812" sldId="261"/>
        </pc:sldMkLst>
        <pc:spChg chg="mod">
          <ac:chgData name="Harris, Robert T Lt Col USAF DCMA AIMO (USA)" userId="6f30f573-7a55-4211-a72b-43b06b327069" providerId="ADAL" clId="{DF424548-7319-4A75-A4E3-D45EB2E48425}" dt="2023-12-05T02:32:50.377" v="1025" actId="20577"/>
          <ac:spMkLst>
            <pc:docMk/>
            <pc:sldMk cId="1147230812" sldId="261"/>
            <ac:spMk id="2" creationId="{2B77F118-C23B-E2F8-A4DB-6505FF355BA7}"/>
          </ac:spMkLst>
        </pc:spChg>
        <pc:spChg chg="mod">
          <ac:chgData name="Harris, Robert T Lt Col USAF DCMA AIMO (USA)" userId="6f30f573-7a55-4211-a72b-43b06b327069" providerId="ADAL" clId="{DF424548-7319-4A75-A4E3-D45EB2E48425}" dt="2023-12-05T02:40:26.727" v="1317" actId="27636"/>
          <ac:spMkLst>
            <pc:docMk/>
            <pc:sldMk cId="1147230812" sldId="261"/>
            <ac:spMk id="3" creationId="{B8E79906-3165-53E9-45B3-7AEB1EE1A7C8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02:55:38.836" v="1483"/>
          <ac:picMkLst>
            <pc:docMk/>
            <pc:sldMk cId="1147230812" sldId="261"/>
            <ac:picMk id="4" creationId="{1EDA20B3-7697-3BE4-3160-7B41DBA230A0}"/>
          </ac:picMkLst>
        </pc:picChg>
      </pc:sldChg>
      <pc:sldChg chg="addSp modSp new mod modTransition">
        <pc:chgData name="Harris, Robert T Lt Col USAF DCMA AIMO (USA)" userId="6f30f573-7a55-4211-a72b-43b06b327069" providerId="ADAL" clId="{DF424548-7319-4A75-A4E3-D45EB2E48425}" dt="2023-12-05T18:28:13.570" v="1768" actId="1076"/>
        <pc:sldMkLst>
          <pc:docMk/>
          <pc:sldMk cId="814561438" sldId="262"/>
        </pc:sldMkLst>
        <pc:spChg chg="mod">
          <ac:chgData name="Harris, Robert T Lt Col USAF DCMA AIMO (USA)" userId="6f30f573-7a55-4211-a72b-43b06b327069" providerId="ADAL" clId="{DF424548-7319-4A75-A4E3-D45EB2E48425}" dt="2023-12-05T02:57:29.185" v="1501" actId="115"/>
          <ac:spMkLst>
            <pc:docMk/>
            <pc:sldMk cId="814561438" sldId="262"/>
            <ac:spMk id="2" creationId="{B4CA80E4-3337-5C6B-E004-B8F820A32DFA}"/>
          </ac:spMkLst>
        </pc:spChg>
        <pc:spChg chg="mod">
          <ac:chgData name="Harris, Robert T Lt Col USAF DCMA AIMO (USA)" userId="6f30f573-7a55-4211-a72b-43b06b327069" providerId="ADAL" clId="{DF424548-7319-4A75-A4E3-D45EB2E48425}" dt="2023-12-05T02:56:49.104" v="1491" actId="255"/>
          <ac:spMkLst>
            <pc:docMk/>
            <pc:sldMk cId="814561438" sldId="262"/>
            <ac:spMk id="3" creationId="{8FCC4770-2E8F-7174-12E1-DF5453DA7142}"/>
          </ac:spMkLst>
        </pc:spChg>
        <pc:spChg chg="add mod">
          <ac:chgData name="Harris, Robert T Lt Col USAF DCMA AIMO (USA)" userId="6f30f573-7a55-4211-a72b-43b06b327069" providerId="ADAL" clId="{DF424548-7319-4A75-A4E3-D45EB2E48425}" dt="2023-12-05T03:00:58.926" v="1565" actId="122"/>
          <ac:spMkLst>
            <pc:docMk/>
            <pc:sldMk cId="814561438" sldId="262"/>
            <ac:spMk id="7" creationId="{5A49A7C0-6B07-4BD3-DC25-F3590D0CECE1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18:28:13.570" v="1768" actId="1076"/>
          <ac:picMkLst>
            <pc:docMk/>
            <pc:sldMk cId="814561438" sldId="262"/>
            <ac:picMk id="4" creationId="{E3D206B0-D7AF-5C72-CF56-A3BD6A27D1BC}"/>
          </ac:picMkLst>
        </pc:picChg>
        <pc:picChg chg="add mod">
          <ac:chgData name="Harris, Robert T Lt Col USAF DCMA AIMO (USA)" userId="6f30f573-7a55-4211-a72b-43b06b327069" providerId="ADAL" clId="{DF424548-7319-4A75-A4E3-D45EB2E48425}" dt="2023-12-05T02:57:02.041" v="1492" actId="1076"/>
          <ac:picMkLst>
            <pc:docMk/>
            <pc:sldMk cId="814561438" sldId="262"/>
            <ac:picMk id="5" creationId="{5FFC4D7A-FAEA-3876-ECB8-53C79F05ECF4}"/>
          </ac:picMkLst>
        </pc:picChg>
        <pc:picChg chg="add mod">
          <ac:chgData name="Harris, Robert T Lt Col USAF DCMA AIMO (USA)" userId="6f30f573-7a55-4211-a72b-43b06b327069" providerId="ADAL" clId="{DF424548-7319-4A75-A4E3-D45EB2E48425}" dt="2023-12-05T02:59:02.994" v="1503" actId="14100"/>
          <ac:picMkLst>
            <pc:docMk/>
            <pc:sldMk cId="814561438" sldId="262"/>
            <ac:picMk id="6" creationId="{42CFBEF9-084D-6AEF-667A-FF77040C6D4F}"/>
          </ac:picMkLst>
        </pc:picChg>
      </pc:sldChg>
      <pc:sldChg chg="addSp new">
        <pc:chgData name="Harris, Robert T Lt Col USAF DCMA AIMO (USA)" userId="6f30f573-7a55-4211-a72b-43b06b327069" providerId="ADAL" clId="{DF424548-7319-4A75-A4E3-D45EB2E48425}" dt="2023-12-05T18:11:34.025" v="1692"/>
        <pc:sldMkLst>
          <pc:docMk/>
          <pc:sldMk cId="4013877663" sldId="263"/>
        </pc:sldMkLst>
        <pc:picChg chg="add">
          <ac:chgData name="Harris, Robert T Lt Col USAF DCMA AIMO (USA)" userId="6f30f573-7a55-4211-a72b-43b06b327069" providerId="ADAL" clId="{DF424548-7319-4A75-A4E3-D45EB2E48425}" dt="2023-12-05T18:11:34.025" v="1692"/>
          <ac:picMkLst>
            <pc:docMk/>
            <pc:sldMk cId="4013877663" sldId="263"/>
            <ac:picMk id="4" creationId="{A0AC6AC5-DAB5-9B58-1111-887046186026}"/>
          </ac:picMkLst>
        </pc:picChg>
      </pc:sldChg>
      <pc:sldChg chg="addSp modSp new mod">
        <pc:chgData name="Harris, Robert T Lt Col USAF DCMA AIMO (USA)" userId="6f30f573-7a55-4211-a72b-43b06b327069" providerId="ADAL" clId="{DF424548-7319-4A75-A4E3-D45EB2E48425}" dt="2023-12-05T18:28:53.531" v="1771" actId="1076"/>
        <pc:sldMkLst>
          <pc:docMk/>
          <pc:sldMk cId="188036499" sldId="264"/>
        </pc:sldMkLst>
        <pc:spChg chg="mod">
          <ac:chgData name="Harris, Robert T Lt Col USAF DCMA AIMO (USA)" userId="6f30f573-7a55-4211-a72b-43b06b327069" providerId="ADAL" clId="{DF424548-7319-4A75-A4E3-D45EB2E48425}" dt="2023-12-05T18:28:53.531" v="1771" actId="1076"/>
          <ac:spMkLst>
            <pc:docMk/>
            <pc:sldMk cId="188036499" sldId="264"/>
            <ac:spMk id="2" creationId="{9AB3A255-4F01-8814-6D38-E60E7F16FD08}"/>
          </ac:spMkLst>
        </pc:spChg>
        <pc:spChg chg="mod">
          <ac:chgData name="Harris, Robert T Lt Col USAF DCMA AIMO (USA)" userId="6f30f573-7a55-4211-a72b-43b06b327069" providerId="ADAL" clId="{DF424548-7319-4A75-A4E3-D45EB2E48425}" dt="2023-12-05T18:21:58.006" v="1749" actId="1076"/>
          <ac:spMkLst>
            <pc:docMk/>
            <pc:sldMk cId="188036499" sldId="264"/>
            <ac:spMk id="3" creationId="{B21757C5-8EA8-26F9-A6A1-62CA4293356C}"/>
          </ac:spMkLst>
        </pc:spChg>
        <pc:picChg chg="add mod">
          <ac:chgData name="Harris, Robert T Lt Col USAF DCMA AIMO (USA)" userId="6f30f573-7a55-4211-a72b-43b06b327069" providerId="ADAL" clId="{DF424548-7319-4A75-A4E3-D45EB2E48425}" dt="2023-12-05T18:28:44.176" v="1770" actId="1076"/>
          <ac:picMkLst>
            <pc:docMk/>
            <pc:sldMk cId="188036499" sldId="264"/>
            <ac:picMk id="4" creationId="{BC09CB0C-EEBA-79F0-8A84-6D93764E1FEB}"/>
          </ac:picMkLst>
        </pc:picChg>
      </pc:sldChg>
      <pc:sldMasterChg chg="modTransition modSldLayout">
        <pc:chgData name="Harris, Robert T Lt Col USAF DCMA AIMO (USA)" userId="6f30f573-7a55-4211-a72b-43b06b327069" providerId="ADAL" clId="{DF424548-7319-4A75-A4E3-D45EB2E48425}" dt="2023-12-05T03:10:23.024" v="1577"/>
        <pc:sldMasterMkLst>
          <pc:docMk/>
          <pc:sldMasterMk cId="704475182" sldId="2147483648"/>
        </pc:sldMasterMkLst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1149568052" sldId="2147483649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179492306" sldId="2147483650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1996155363" sldId="2147483651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3369366489" sldId="2147483652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3622362054" sldId="2147483653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1605065411" sldId="2147483654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4017540177" sldId="2147483655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1234211784" sldId="2147483656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2708280259" sldId="2147483657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3304428607" sldId="2147483658"/>
          </pc:sldLayoutMkLst>
        </pc:sldLayoutChg>
        <pc:sldLayoutChg chg="modTransition">
          <pc:chgData name="Harris, Robert T Lt Col USAF DCMA AIMO (USA)" userId="6f30f573-7a55-4211-a72b-43b06b327069" providerId="ADAL" clId="{DF424548-7319-4A75-A4E3-D45EB2E48425}" dt="2023-12-05T03:10:23.024" v="1577"/>
          <pc:sldLayoutMkLst>
            <pc:docMk/>
            <pc:sldMasterMk cId="704475182" sldId="2147483648"/>
            <pc:sldLayoutMk cId="84723098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9A02-ADD9-933D-277A-E7EC3DFA8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053E7-EDF8-593F-20EB-DC9E2E46F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6B666-D6BF-DD73-8D00-3B617390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9CC4F-B1E6-D33E-1EF8-5E5466C7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B702-4EA6-A8B7-BDF4-26509E4A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91F7-AA62-78EC-A4E7-C1B10502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C94FC-75D4-7F8E-7552-A34B28236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49835-E4F2-1ED3-BB73-5ECEE136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7B32-8E14-81A3-9036-E30127D6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FA38C-3354-5E1E-F355-CF668C0D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6735F-66B4-888B-9AEA-ECB5E4A52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FA699-2F65-06B9-B74D-06E27D9D3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39CBB-F0B6-B13B-3B21-D96D5D6B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9B6B8-0455-FB72-5C85-95E8F0CE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CDC2-DC37-9BF0-A17A-01C06C07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3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2DA0-02B4-57F7-65B3-C0A0EBE3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09E6-FFAE-086E-1005-70F76D25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7A058-4D0F-EE02-A7CD-922D68A2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7F8E7-FB27-3281-3D2A-37D8E2A5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56274-87A2-FAF3-98A8-E0A8D7D6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8C0E-5521-548E-0363-C21B4AA6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E5C89-B2A6-DB2D-A578-045921F33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0EFED-C0EB-B95E-F0CB-F6D865EE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D4755-0E86-2C39-DBA8-85886094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FC2E4-A44C-27BF-ECFC-A8037416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5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360D-3845-C45A-E99F-3EC48626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DD3F-65CE-B66A-7037-B637C9701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98D58-C4DE-F8E5-B104-5EA7588D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06C9-FA19-D8E6-47AB-F50D24E5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C011B-24C9-FF64-9F69-3A0B480E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D3DE-D1B9-F6FD-806F-559E9E98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7D3D-3344-6001-0CDF-41E6501E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11A24-7BE1-536C-B63D-29AB4D6E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E525C-8F7E-1A67-9E54-C4052D7FB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2526D-BA3A-2009-1BC8-9EB5CC47D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ECFCD-D681-C7DC-AF77-E911528C7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3340AE-9628-C3F0-3924-8E966A7B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9D86E-47C6-46BC-9BC3-D41ED7F4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09BB4-C338-2FA6-FB4A-2EC14C45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C68A-B3EE-588D-A87D-78F5EB4AB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C390C-C7C3-CBFE-A2E8-90E61DF8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39F84-EDD4-2136-78D2-068FE11F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0EFCF-C696-D76E-61BE-758B43FE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6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3758B-6972-BC8A-728A-1B56E28A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00246-9BB8-960D-ED1E-555CB667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37773-77FD-4ED5-A6C2-688D45AF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0C53-EA4C-B832-B6A2-CACD87D6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9A18-09D9-28C3-1D0F-247BB2A6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58676-DC7E-819A-C66D-921142C3A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FA362-E26F-6C95-7C18-044A8708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EB365-F754-124D-5316-4F288001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4D15D-64E0-9FF0-004C-E07FAED0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9882-0FEC-7069-342D-B2A6C033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7E8C7-CF7D-6053-5C68-51136BEAB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AD8C5-1EF5-D716-1F3E-CA82814A9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BE9D5-EC1C-BA30-1FCE-63C50E51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07B31-0E4D-6421-975C-1BAFE06F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DF0F6-FC39-7E66-C3AC-448A741D1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8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DF180-B1EA-1A7A-4205-EDCEA8B7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EDF02-3DFD-C49E-02B3-34F800EB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7D52-F1AE-C177-3646-B4CE4F0B8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87A6-F387-4973-8CE9-4C844740478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68A36-AA36-1052-40A4-2AE674AD1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F98D-A76F-3C4F-1BEC-18E5097E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2FF6-C209-4F57-906C-A041E0F27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7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091B43-FF89-DDB1-CC93-B8CE0485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/>
              <a:t>Parent Meeting Agenda: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60C04-90E6-BD1E-2FD0-37100882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1953961"/>
            <a:ext cx="11566358" cy="3789112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1) Coach introductions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2) Board introductions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3) Finance/Fundraising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4) Volunteers/Committees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5) Player Expectations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6) Winter Training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b="1" dirty="0"/>
              <a:t>7) Spring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F9963-BC84-07DF-16E6-B76B717B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44354"/>
            <a:ext cx="1812984" cy="17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F118-C23B-E2F8-A4DB-6505FF35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Coaching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9906-3165-53E9-45B3-7AEB1EE1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Head Coach: Troy </a:t>
            </a:r>
            <a:r>
              <a:rPr lang="en-US" sz="3600" dirty="0" err="1"/>
              <a:t>Spahn</a:t>
            </a:r>
            <a:endParaRPr lang="en-US" sz="36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Lead Varsity Asst: John Drury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Varsity Asst: Tom Johnson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Varsity Asst: Jose Arredondo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Varsity Asst: Kyle McFadden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JV Coach: Chris Riley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Soph Coach: Abe Brown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Fresh Coach: Scott Burgess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dirty="0"/>
              <a:t>Fresh Asst Coach: Caleb Burgess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A20B3-7697-3BE4-3160-7B41DBA23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44354"/>
            <a:ext cx="1812984" cy="17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3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7BAA-EAE9-F430-FD99-88AC5626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19"/>
            <a:ext cx="10515600" cy="998454"/>
          </a:xfrm>
        </p:spPr>
        <p:txBody>
          <a:bodyPr/>
          <a:lstStyle/>
          <a:p>
            <a:pPr algn="ctr"/>
            <a:r>
              <a:rPr lang="en-US" u="sng" dirty="0"/>
              <a:t>Booster Club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0F438-03E6-41E3-7445-9FE0629A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35" y="2007711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President: Rob Harris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VP: Lori Harry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Secretary: Matt </a:t>
            </a:r>
            <a:r>
              <a:rPr lang="en-US" sz="3600" b="1" dirty="0" err="1"/>
              <a:t>Randgaard</a:t>
            </a:r>
            <a:endParaRPr lang="en-US" sz="3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Treasurer: Joe Hogan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At Large: Mindy Scott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/>
              <a:t>At Large: Vacant (See Rob if interested)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CCD46-D77C-170F-5FCF-0361212A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44354"/>
            <a:ext cx="1812984" cy="17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4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51F5-FA36-25D1-34DF-F1F1CD32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290D-FB96-2D6E-5E40-B55E612A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889793"/>
            <a:ext cx="11598442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000" b="1" dirty="0"/>
              <a:t>Jan 8 Winter Training begins (M/F)</a:t>
            </a:r>
            <a:endParaRPr lang="en-US" sz="3600" b="1" dirty="0"/>
          </a:p>
          <a:p>
            <a:pPr>
              <a:lnSpc>
                <a:spcPct val="150000"/>
              </a:lnSpc>
            </a:pPr>
            <a:r>
              <a:rPr lang="en-US" sz="4000" b="1" dirty="0"/>
              <a:t>Week of Feb 26 Spring Tryouts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Mar 12 First CHSAA games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Mar 19-23 Varsity Trip to Grand Junction</a:t>
            </a:r>
          </a:p>
          <a:p>
            <a:pPr>
              <a:lnSpc>
                <a:spcPct val="150000"/>
              </a:lnSpc>
            </a:pPr>
            <a:r>
              <a:rPr lang="en-US" sz="4000" b="1" dirty="0"/>
              <a:t>May(date TBD) Booster Club Directors elections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58E21-0B42-2DCB-5292-180D3510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44354"/>
            <a:ext cx="1812984" cy="17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4170-C1CD-59C8-A576-58825AA3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2023-2024 School Year Financials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3D76-8DF8-9F12-AA5B-7CF4731A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" y="1579396"/>
            <a:ext cx="11839475" cy="5278604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Revenue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CU fundraiser: $18K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Field Prep: $4K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Kroger: $1K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Winter Program fees: $8K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Spring Fees: $30K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Banners: $1.5K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28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2800" dirty="0"/>
          </a:p>
          <a:p>
            <a:pPr marL="457200" lvl="1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12800" dirty="0"/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Spending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Field Leveling: $12K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Winter Program: $16K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Uniforms: $16K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Field equip: $5K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Spring Banquet: $3K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Asst Coaches: $6K</a:t>
            </a:r>
          </a:p>
          <a:p>
            <a:pPr lvl="3">
              <a:lnSpc>
                <a:spcPct val="120000"/>
              </a:lnSpc>
              <a:spcAft>
                <a:spcPts val="600"/>
              </a:spcAft>
            </a:pPr>
            <a:r>
              <a:rPr lang="en-US" sz="12800" dirty="0"/>
              <a:t>Operating Costs: $5K</a:t>
            </a:r>
          </a:p>
          <a:p>
            <a:pPr lvl="2"/>
            <a:endParaRPr lang="en-US" sz="14400" dirty="0"/>
          </a:p>
          <a:p>
            <a:pPr lvl="1"/>
            <a:endParaRPr lang="en-US" sz="14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AED32-1B7F-07B2-8B24-E9A5ADF4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44354"/>
            <a:ext cx="1812984" cy="178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1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2A8F-9837-688E-97FC-FFF01CC4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/>
              <a:t>Booster Club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908B-1BE5-87A2-DCFF-D9F4EC47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10515600" cy="478250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We need volunteers for: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Poker Fundraising/Auction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Concession Stand Committee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Sponsorships/Banners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Social Media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Game Day Volunteers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End of Season Banquet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810AC-221E-AE28-5D94-CF7CC7E8A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44354"/>
            <a:ext cx="1812984" cy="1784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E65A7B-CCC4-6241-88D0-24D234CB4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55" y="2149571"/>
            <a:ext cx="44386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2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80E4-3337-5C6B-E004-B8F820A3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Program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4770-2E8F-7174-12E1-DF5453DA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https://castleviewbaseball.com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206B0-D7AF-5C72-CF56-A3BD6A27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57" y="21494"/>
            <a:ext cx="1812984" cy="1784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C4D7A-FAEA-3876-ECB8-53C79F05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976" y="2386991"/>
            <a:ext cx="4358024" cy="4471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FBEF9-084D-6AEF-667A-FF77040C6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9" y="2928015"/>
            <a:ext cx="3966511" cy="3880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9A7C0-6B07-4BD3-DC25-F3590D0CECE1}"/>
              </a:ext>
            </a:extLst>
          </p:cNvPr>
          <p:cNvSpPr txBox="1"/>
          <p:nvPr/>
        </p:nvSpPr>
        <p:spPr>
          <a:xfrm>
            <a:off x="4469130" y="3429000"/>
            <a:ext cx="3234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Winter Signup </a:t>
            </a:r>
          </a:p>
          <a:p>
            <a:pPr algn="ctr"/>
            <a:r>
              <a:rPr lang="en-US" sz="3600" dirty="0"/>
              <a:t>Can be found</a:t>
            </a:r>
          </a:p>
          <a:p>
            <a:pPr algn="ctr"/>
            <a:r>
              <a:rPr lang="en-US" sz="360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1456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E9EA-239F-D5D4-8884-46C00761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81646-985C-32C9-2253-3C8774485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C6AC5-DAB5-9B58-1111-88704618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A255-4F01-8814-6D38-E60E7F16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" y="396239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CV Gameday 2024 16U summer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757C5-8EA8-26F9-A6A1-62CA42933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64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Practice at CV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Cost per player $1500 (discounted from $2000 standard Gameday seasonal fee)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GD </a:t>
            </a:r>
            <a:r>
              <a:rPr lang="en-US" sz="3200" dirty="0" err="1"/>
              <a:t>Sabercats</a:t>
            </a:r>
            <a:r>
              <a:rPr lang="en-US" sz="3200" dirty="0"/>
              <a:t> Uniforms included (2 tops, practice shirt and shorts) pants provided by the player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6-7 local tournaments. We choose the tourney schedule. Mixture of Gameday and CCB 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9CB0C-EEBA-79F0-8A84-6D93764E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667" y="137813"/>
            <a:ext cx="181676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323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Parent Meeting Agenda:</vt:lpstr>
      <vt:lpstr>Coaching Staff</vt:lpstr>
      <vt:lpstr>Booster Club Directors</vt:lpstr>
      <vt:lpstr>Important dates</vt:lpstr>
      <vt:lpstr>2023-2024 School Year Financials</vt:lpstr>
      <vt:lpstr>Booster Club Volunteers</vt:lpstr>
      <vt:lpstr>Program Website</vt:lpstr>
      <vt:lpstr>PowerPoint Presentation</vt:lpstr>
      <vt:lpstr>CV Gameday 2024 16U summer team 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Meeting Agenda:</dc:title>
  <dc:creator>Harris, Robert T Lt Col USAF DCMA AIMO (USA)</dc:creator>
  <cp:lastModifiedBy>Harris, Robert T Lt Col USAF DCMA AIMO (USA)</cp:lastModifiedBy>
  <cp:revision>1</cp:revision>
  <dcterms:created xsi:type="dcterms:W3CDTF">2023-12-04T23:16:36Z</dcterms:created>
  <dcterms:modified xsi:type="dcterms:W3CDTF">2023-12-05T18:37:18Z</dcterms:modified>
</cp:coreProperties>
</file>